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4_C5DEC6A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322" r:id="rId5"/>
    <p:sldId id="259" r:id="rId6"/>
    <p:sldId id="324" r:id="rId7"/>
    <p:sldId id="325" r:id="rId8"/>
    <p:sldId id="327" r:id="rId9"/>
    <p:sldId id="326" r:id="rId10"/>
    <p:sldId id="317" r:id="rId11"/>
    <p:sldId id="26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4_C5DEC6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C9F3D-FD48-42AD-9069-A97180F2F69C}" authorId="{FD3BCAAB-2054-35CC-BAAD-424006A7373B}" created="2024-08-16T20:22:26.557">
    <pc:sldMkLst xmlns:pc="http://schemas.microsoft.com/office/powerpoint/2013/main/command">
      <pc:docMk/>
      <pc:sldMk cId="3319711398" sldId="260"/>
    </pc:sldMkLst>
    <p188:txBody>
      <a:bodyPr/>
      <a:lstStyle/>
      <a:p>
        <a:r>
          <a:rPr lang="pt-BR"/>
          <a:t>Inserir as redes sociais e foto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00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45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16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0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04/09/2024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embarcaderobr/" TargetMode="External"/><Relationship Id="rId13" Type="http://schemas.openxmlformats.org/officeDocument/2006/relationships/image" Target="../media/image24.png"/><Relationship Id="rId3" Type="http://schemas.microsoft.com/office/2018/10/relationships/comments" Target="../comments/modernComment_104_C5DEC6A6.xml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hyperlink" Target="https://www.instagram.com/embarcaderobrasil/" TargetMode="External"/><Relationship Id="rId15" Type="http://schemas.openxmlformats.org/officeDocument/2006/relationships/image" Target="../media/image5.jpe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FE9B128D-4134-3065-90FE-70EEBF49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69" y="861767"/>
            <a:ext cx="2740058" cy="27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EDD43F3E-A222-38EB-C155-96F64AC66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31373"/>
            <a:ext cx="12192000" cy="28467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716D39-F563-C430-D05B-E93BA52E64B9}"/>
              </a:ext>
            </a:extLst>
          </p:cNvPr>
          <p:cNvSpPr txBox="1"/>
          <p:nvPr/>
        </p:nvSpPr>
        <p:spPr>
          <a:xfrm>
            <a:off x="729448" y="1271529"/>
            <a:ext cx="1073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6944E-5C65-44DB-8060-E4EE93A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2" y="1917860"/>
            <a:ext cx="5064794" cy="38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299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583939"/>
            <a:chOff x="7369177" y="2571276"/>
            <a:chExt cx="4721223" cy="2583939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Igor Queirantes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2144850"/>
              <a:chOff x="7470777" y="3010365"/>
              <a:chExt cx="4340277" cy="2144850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igorqueirantes0@gmail.com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5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8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@1gor.cq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 err="1">
                    <a:latin typeface="Archivo" pitchFamily="2" charset="0"/>
                    <a:cs typeface="Archivo" pitchFamily="2" charset="0"/>
                  </a:rPr>
                  <a:t>igor-queirantes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7052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(17) 98131-7406</a:t>
                </a:r>
              </a:p>
              <a:p>
                <a:pPr>
                  <a:lnSpc>
                    <a:spcPct val="150000"/>
                  </a:lnSpc>
                </a:pP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FFF3035C-6F70-CBE8-C9EA-9F90CD774F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7" y="1230614"/>
            <a:ext cx="1305177" cy="17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8918448" cy="164992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Construindo uma API de relatórios com </a:t>
            </a:r>
            <a:r>
              <a:rPr lang="pt-BR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FastReport</a:t>
            </a:r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 e Horse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</a:rPr>
              <a:t>Descubra como construir uma API escalável, performática e flexível para seus relatórios de uma forma moderna e que aumente sua produtividade!</a:t>
            </a:r>
            <a:endParaRPr lang="pt-BR" sz="16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Igor Queirantes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95" y="2027321"/>
            <a:ext cx="9047858" cy="750218"/>
          </a:xfrm>
        </p:spPr>
        <p:txBody>
          <a:bodyPr>
            <a:noAutofit/>
          </a:bodyPr>
          <a:lstStyle/>
          <a:p>
            <a:pPr algn="l"/>
            <a:r>
              <a:rPr lang="pt-BR" sz="7200" b="1" dirty="0">
                <a:solidFill>
                  <a:schemeClr val="tx1"/>
                </a:solidFill>
                <a:cs typeface="Archivo" pitchFamily="2" charset="0"/>
              </a:rPr>
              <a:t>Igor Queirantes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3694" y="2777538"/>
            <a:ext cx="5886731" cy="1614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00000"/>
                </a:solidFill>
                <a:effectLst/>
              </a:rPr>
              <a:t>Desenvolvedor Delphi há 4 anos.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Palestrante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Embarcadero</a:t>
            </a:r>
            <a:r>
              <a:rPr lang="pt-BR" sz="1800" b="1" dirty="0">
                <a:solidFill>
                  <a:srgbClr val="000000"/>
                </a:solidFill>
                <a:cs typeface="Archivo" pitchFamily="2" charset="0"/>
              </a:rPr>
              <a:t> </a:t>
            </a:r>
            <a:r>
              <a:rPr lang="pt-BR" sz="1800" b="1" dirty="0" err="1">
                <a:solidFill>
                  <a:srgbClr val="000000"/>
                </a:solidFill>
                <a:cs typeface="Archivo" pitchFamily="2" charset="0"/>
              </a:rPr>
              <a:t>Conference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 por 2 anos;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Entusiasta por tecnologias Open </a:t>
            </a:r>
            <a:r>
              <a:rPr lang="pt-BR" sz="1800" dirty="0" err="1">
                <a:solidFill>
                  <a:srgbClr val="000000"/>
                </a:solidFill>
                <a:cs typeface="Archivo" pitchFamily="2" charset="0"/>
              </a:rPr>
              <a:t>Source</a:t>
            </a: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;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BBEA92-AAD1-1976-C929-48B6E947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3" y="785250"/>
            <a:ext cx="3446369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5369947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</a:rPr>
              <a:t>Construindo uma API de relatórios com </a:t>
            </a:r>
            <a:r>
              <a:rPr lang="pt-BR" sz="2800" b="1" dirty="0" err="1">
                <a:solidFill>
                  <a:srgbClr val="000000"/>
                </a:solidFill>
              </a:rPr>
              <a:t>FastReport</a:t>
            </a:r>
            <a:r>
              <a:rPr lang="pt-BR" sz="2800" b="1" dirty="0">
                <a:solidFill>
                  <a:srgbClr val="000000"/>
                </a:solidFill>
              </a:rPr>
              <a:t> e Horse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6053" y="2086451"/>
            <a:ext cx="4978400" cy="1994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Delphi;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FastReport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Horse;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Boss;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3BB13-2FCC-DF1F-E23C-FB9E588D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14" y="1164181"/>
            <a:ext cx="2255583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1E20C2-CD72-929F-4DAB-7ED80818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26" y="1445928"/>
            <a:ext cx="2771394" cy="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FD79A1-81A5-7AE8-DE8B-7A20F388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25" y="3317748"/>
            <a:ext cx="1526095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Por que eu criaria uma API para meus relatórios? 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6053" y="2074736"/>
            <a:ext cx="4978400" cy="209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Organização;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Desacoplamento da regra de negócio;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Reutilização;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Segurança;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Otimização de recursos;</a:t>
            </a:r>
          </a:p>
        </p:txBody>
      </p:sp>
      <p:pic>
        <p:nvPicPr>
          <p:cNvPr id="2" name="Imagem 1" descr="Interface gráfica do usuário, Diagrama, Aplicativo">
            <a:extLst>
              <a:ext uri="{FF2B5EF4-FFF2-40B4-BE49-F238E27FC236}">
                <a16:creationId xmlns:a16="http://schemas.microsoft.com/office/drawing/2014/main" id="{8C28AAAD-6C7C-DD15-8AD8-7DF8A331E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4" y="1144177"/>
            <a:ext cx="5307100" cy="35288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13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1512437" y="1078665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Como funciona?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1511198" y="20716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Controllers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Services;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Providers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40CFD0-7E43-5BFB-298C-158E3BF8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21" y="1148846"/>
            <a:ext cx="4144785" cy="28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2073709" y="871129"/>
            <a:ext cx="8044579" cy="1023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Que tipo de resposta minha aplicação irá receber?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</p:txBody>
      </p:sp>
      <p:pic>
        <p:nvPicPr>
          <p:cNvPr id="4" name="Imagem 3" descr="Uma imagem contendo Tabela&#10;&#10;Descrição gerada automaticamente">
            <a:extLst>
              <a:ext uri="{FF2B5EF4-FFF2-40B4-BE49-F238E27FC236}">
                <a16:creationId xmlns:a16="http://schemas.microsoft.com/office/drawing/2014/main" id="{EE65B23A-BE1A-036C-E3B1-566721AD2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95" y="2099980"/>
            <a:ext cx="10180606" cy="33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3607419" y="782726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Vamos </a:t>
            </a:r>
            <a:r>
              <a:rPr lang="pt-BR" sz="2800" b="1" dirty="0" err="1">
                <a:solidFill>
                  <a:srgbClr val="000000"/>
                </a:solidFill>
                <a:cs typeface="Archivo" pitchFamily="2" charset="0"/>
              </a:rPr>
              <a:t>codar</a:t>
            </a:r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!</a:t>
            </a:r>
            <a:endParaRPr lang="pt-BR" sz="2800" dirty="0"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7FACC3-ED43-F8FE-EB7E-FD2B718D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584" y="2005120"/>
            <a:ext cx="3209544" cy="37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4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224</Words>
  <Application>Microsoft Office PowerPoint</Application>
  <PresentationFormat>Widescreen</PresentationFormat>
  <Paragraphs>53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Construindo uma API de relatórios com FastReport e Horse</vt:lpstr>
      <vt:lpstr>Igor Queirantes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Clementino da Silva</dc:creator>
  <cp:lastModifiedBy>Igor Queirantes</cp:lastModifiedBy>
  <cp:revision>8</cp:revision>
  <dcterms:created xsi:type="dcterms:W3CDTF">2024-08-16T20:14:00Z</dcterms:created>
  <dcterms:modified xsi:type="dcterms:W3CDTF">2024-09-04T21:00:49Z</dcterms:modified>
</cp:coreProperties>
</file>